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4" d="100"/>
          <a:sy n="84" d="100"/>
        </p:scale>
        <p:origin x="-104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printerSettings" Target="printerSettings/printerSettings1.bin"/><Relationship Id="rId43" Type="http://schemas.openxmlformats.org/officeDocument/2006/relationships/presProps" Target="presProps.xml"/><Relationship Id="rId44" Type="http://schemas.openxmlformats.org/officeDocument/2006/relationships/viewProps" Target="viewProps.xml"/><Relationship Id="rId4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3ED3A9-C87A-FE47-8020-7054234F4858}" type="datetimeFigureOut">
              <a:rPr lang="en-US" smtClean="0"/>
              <a:t>4/5/11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4063A3-37B2-744A-979E-699F544B148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0.9 - 0.6 =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.3 - 0.7 =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.4 - 0.6 =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4</a:t>
            </a:r>
            <a:r>
              <a:rPr lang="en-US" sz="9600" dirty="0" smtClean="0"/>
              <a:t>.4 - 1.7 =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.4 - 0.9 =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1.8 - 1.6 =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.4 - 0.7 =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3</a:t>
            </a:r>
            <a:r>
              <a:rPr lang="en-US" sz="9600" dirty="0" smtClean="0"/>
              <a:t>.8 - 2.8 =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5.3 - 0.6 =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.1 - 0.6 =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6400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10.4 - 1.6 =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0.6 - 0.6 =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0.1 - 0.1 =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09600" y="1905000"/>
            <a:ext cx="6858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1.74 - 0.6 =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6781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0.8 - 0.06 =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0.38 - 0.06 =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1905000"/>
            <a:ext cx="7467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.04 - 0.06 =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24000" y="19050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2</a:t>
            </a:r>
            <a:r>
              <a:rPr lang="en-US" sz="9600" dirty="0" smtClean="0"/>
              <a:t>.4 - 0.06 =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1905000"/>
            <a:ext cx="6629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0.70 - 0.60 =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905000"/>
            <a:ext cx="6553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.32 - 0.8 =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1905000"/>
            <a:ext cx="7239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0.43 – 0.37 =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6477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3</a:t>
            </a:r>
            <a:r>
              <a:rPr lang="en-US" sz="9600" dirty="0" smtClean="0"/>
              <a:t>.4 - 0.16 =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0.8 - 0.5 =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5.4 - 0.6 =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1905000"/>
            <a:ext cx="7924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0.004 - 0.001 =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543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0.967 - 0.90 =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57200" y="1905000"/>
            <a:ext cx="830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0.401 – 0.301 =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0.6 - 0.2 =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3</a:t>
            </a:r>
            <a:r>
              <a:rPr lang="en-US" sz="9600" dirty="0" smtClean="0"/>
              <a:t>.5 - 2.6 =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5.1 - 0.9 =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19200" y="1905000"/>
            <a:ext cx="7010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0.09 - 0.03 =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1.50 - 0.50 =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2000" y="1905000"/>
            <a:ext cx="6705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0.75 - 0.25 =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0.7 - 0.6 =</a:t>
            </a: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1905000"/>
            <a:ext cx="7391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0.38 - 0.25 =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0.4 - 0.2 =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.4 - 0.4 =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0.9 - 0.5 =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– 0.7 =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19050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0.8 – 0.1 =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160</Words>
  <Application>Microsoft Macintosh PowerPoint</Application>
  <PresentationFormat>On-screen Show (4:3)</PresentationFormat>
  <Paragraphs>40</Paragraphs>
  <Slides>40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10</cp:revision>
  <dcterms:created xsi:type="dcterms:W3CDTF">2011-04-06T02:17:46Z</dcterms:created>
  <dcterms:modified xsi:type="dcterms:W3CDTF">2011-04-06T02:39:38Z</dcterms:modified>
</cp:coreProperties>
</file>

<file path=docProps/thumbnail.jpeg>
</file>